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04992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主要介绍了听障儿童教师刘玲琍的事迹。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88877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099" y="1293474"/>
            <a:ext cx="10710215" cy="13764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698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been a teacher for hearing-impaired children for 33 years. Her first communication with hearing-impaired people was with her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neighbour, Mrs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Wang. One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when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Liu was playing in her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house, Wang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 sign language to communicate with her. But Liu couldn’t understand. Wang’s husband told Liu that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wanted to make her a scarf.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was moved by her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kindness,and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it would be great if she could speak,” Liu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“so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decided to become a teacher for hearing-impaired students.”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Liu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almost gave up because of difficulties. She then thought about her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pain on her face when she could not make people understand what she was trying to say. That made Liu stick to her dream of being a “special education” teacher and she succeeded.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11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she was only 18 at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regarded the students as her children.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spent much time teaching them to speak. One of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students, Jiang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Yan, said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Liu would show over 100 times how to speak just one word. She also taught the students how to wash their face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clip their nails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剪指甲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lots of efforts to help them live better too. With her help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encouragement,another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Hanxiang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communicate normally with others.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Hanxiang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learned dancing and is a member of an art group now.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 Liu’s devotion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奉献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more than 20 students have received higher education. “Whenever they tried to say ‘mum’ or ‘dad’ for the first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felt it was the sweetest sound in the world,”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78304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was moved by her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kindness,and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thought it would be great if she could speak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 I decided to become a teacher for hearing-impaired students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可知，刘玲琍被邻居的善良打动了，所以想成为一名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特殊教育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教师。故选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6127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decide to become a teacher of “special education”?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Because she was interested in sign language.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Because she wanted to be a successful teacher.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Because she was moved by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kindness.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Because she wanted to help Wang’s husband to speak.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0470" y="111875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0356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“Every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day,she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spent much time teaching them to speak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She also taught the students how to wash their face and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clothes,and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clip their nails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剪指甲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可知，刘玲琍教学生们说话、洗脸、洗衣服和剪指甲。故选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8754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 her students to do according to Paragraph 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Speak.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Learn art.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Clip nails.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Wash face and clothes.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a,b,c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a,b,d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b,c,d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a,c,d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62175" y="1391081"/>
            <a:ext cx="2900450" cy="4245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50470" y="137138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41076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“Liu Lingli put lots of efforts to help them live better too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可知，刘玲琍付出了很多努力来帮助她的学生生活得更好。故选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know from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Jiang Yan dances well and is a member of an art group now.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Hanxiang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advised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communicate with others.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great efforts to help her students to live better.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Less than 20 of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have got higher education.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0470" y="144339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7389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“Thanks to Liu’s devotion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奉献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,more than 20 students have received higher education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可推知，刘玲琍是一个有奉献精神的人。故选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399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73700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words can best describe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Devoted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B. Honest.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Quiet.	D. Lucky.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66686" y="1643332"/>
            <a:ext cx="3867828" cy="43534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50470" y="162661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77171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文章出处题。通读全文可知，本文主要介绍了听障儿童教师刘玲琍的事迹，所以可能在报纸的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版块看到这篇文章。故选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13020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which part of a newspaper can you probably read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B. Science.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Sports.	D. Travel.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42806" y="1671448"/>
            <a:ext cx="3560886" cy="41528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50470" y="165941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3242</Words>
  <Application>WPS 演示</Application>
  <PresentationFormat>自定义</PresentationFormat>
  <Paragraphs>59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459</cp:revision>
  <dcterms:created xsi:type="dcterms:W3CDTF">2020-11-06T05:24:00Z</dcterms:created>
  <dcterms:modified xsi:type="dcterms:W3CDTF">2025-09-18T02:55:14Z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